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AE4F3-8682-410E-90D4-955D817A6499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D9E94-D77F-4728-8038-586ECF1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8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4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EA675D-7E9C-4A0A-B2ED-D481C565580A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06F18-3461-4C4B-8BDD-4187D06C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60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34FA10D-5116-47B4-A70E-776435251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2718AAE-52B9-4DD9-9D83-A9C975C9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302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s-ES"/>
          </a:p>
        </p:txBody>
      </p:sp>
      <p:sp useBgFill="1">
        <p:nvSpPr>
          <p:cNvPr id="13" name="Freeform: Shape 11">
            <a:extLst>
              <a:ext uri="{FF2B5EF4-FFF2-40B4-BE49-F238E27FC236}">
                <a16:creationId xmlns:a16="http://schemas.microsoft.com/office/drawing/2014/main" id="{49FF39B1-9689-44AE-A803-7B90A059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76484" cy="6858001"/>
          </a:xfrm>
          <a:custGeom>
            <a:avLst/>
            <a:gdLst>
              <a:gd name="connsiteX0" fmla="*/ 7031769 w 8376484"/>
              <a:gd name="connsiteY0" fmla="*/ 0 h 6858001"/>
              <a:gd name="connsiteX1" fmla="*/ 8375307 w 8376484"/>
              <a:gd name="connsiteY1" fmla="*/ 0 h 6858001"/>
              <a:gd name="connsiteX2" fmla="*/ 8350262 w 8376484"/>
              <a:gd name="connsiteY2" fmla="*/ 155677 h 6858001"/>
              <a:gd name="connsiteX3" fmla="*/ 8326393 w 8376484"/>
              <a:gd name="connsiteY3" fmla="*/ 310668 h 6858001"/>
              <a:gd name="connsiteX4" fmla="*/ 8303029 w 8376484"/>
              <a:gd name="connsiteY4" fmla="*/ 466344 h 6858001"/>
              <a:gd name="connsiteX5" fmla="*/ 8283026 w 8376484"/>
              <a:gd name="connsiteY5" fmla="*/ 622707 h 6858001"/>
              <a:gd name="connsiteX6" fmla="*/ 8262855 w 8376484"/>
              <a:gd name="connsiteY6" fmla="*/ 778383 h 6858001"/>
              <a:gd name="connsiteX7" fmla="*/ 8244029 w 8376484"/>
              <a:gd name="connsiteY7" fmla="*/ 934746 h 6858001"/>
              <a:gd name="connsiteX8" fmla="*/ 8227893 w 8376484"/>
              <a:gd name="connsiteY8" fmla="*/ 1089051 h 6858001"/>
              <a:gd name="connsiteX9" fmla="*/ 8212597 w 8376484"/>
              <a:gd name="connsiteY9" fmla="*/ 1245413 h 6858001"/>
              <a:gd name="connsiteX10" fmla="*/ 8198645 w 8376484"/>
              <a:gd name="connsiteY10" fmla="*/ 1401090 h 6858001"/>
              <a:gd name="connsiteX11" fmla="*/ 8186543 w 8376484"/>
              <a:gd name="connsiteY11" fmla="*/ 1554023 h 6858001"/>
              <a:gd name="connsiteX12" fmla="*/ 8174440 w 8376484"/>
              <a:gd name="connsiteY12" fmla="*/ 1709014 h 6858001"/>
              <a:gd name="connsiteX13" fmla="*/ 8164355 w 8376484"/>
              <a:gd name="connsiteY13" fmla="*/ 1861947 h 6858001"/>
              <a:gd name="connsiteX14" fmla="*/ 8156455 w 8376484"/>
              <a:gd name="connsiteY14" fmla="*/ 2014881 h 6858001"/>
              <a:gd name="connsiteX15" fmla="*/ 8148218 w 8376484"/>
              <a:gd name="connsiteY15" fmla="*/ 2167128 h 6858001"/>
              <a:gd name="connsiteX16" fmla="*/ 8141327 w 8376484"/>
              <a:gd name="connsiteY16" fmla="*/ 2318004 h 6858001"/>
              <a:gd name="connsiteX17" fmla="*/ 8136452 w 8376484"/>
              <a:gd name="connsiteY17" fmla="*/ 2467509 h 6858001"/>
              <a:gd name="connsiteX18" fmla="*/ 8132250 w 8376484"/>
              <a:gd name="connsiteY18" fmla="*/ 2617013 h 6858001"/>
              <a:gd name="connsiteX19" fmla="*/ 8128216 w 8376484"/>
              <a:gd name="connsiteY19" fmla="*/ 2765146 h 6858001"/>
              <a:gd name="connsiteX20" fmla="*/ 8126367 w 8376484"/>
              <a:gd name="connsiteY20" fmla="*/ 2911221 h 6858001"/>
              <a:gd name="connsiteX21" fmla="*/ 8124350 w 8376484"/>
              <a:gd name="connsiteY21" fmla="*/ 3057297 h 6858001"/>
              <a:gd name="connsiteX22" fmla="*/ 8123341 w 8376484"/>
              <a:gd name="connsiteY22" fmla="*/ 3201315 h 6858001"/>
              <a:gd name="connsiteX23" fmla="*/ 8124350 w 8376484"/>
              <a:gd name="connsiteY23" fmla="*/ 3343961 h 6858001"/>
              <a:gd name="connsiteX24" fmla="*/ 8124350 w 8376484"/>
              <a:gd name="connsiteY24" fmla="*/ 3485236 h 6858001"/>
              <a:gd name="connsiteX25" fmla="*/ 8126367 w 8376484"/>
              <a:gd name="connsiteY25" fmla="*/ 3625139 h 6858001"/>
              <a:gd name="connsiteX26" fmla="*/ 8129392 w 8376484"/>
              <a:gd name="connsiteY26" fmla="*/ 3762299 h 6858001"/>
              <a:gd name="connsiteX27" fmla="*/ 8132250 w 8376484"/>
              <a:gd name="connsiteY27" fmla="*/ 3898087 h 6858001"/>
              <a:gd name="connsiteX28" fmla="*/ 8135444 w 8376484"/>
              <a:gd name="connsiteY28" fmla="*/ 4031133 h 6858001"/>
              <a:gd name="connsiteX29" fmla="*/ 8140318 w 8376484"/>
              <a:gd name="connsiteY29" fmla="*/ 4163492 h 6858001"/>
              <a:gd name="connsiteX30" fmla="*/ 8145529 w 8376484"/>
              <a:gd name="connsiteY30" fmla="*/ 4293793 h 6858001"/>
              <a:gd name="connsiteX31" fmla="*/ 8150235 w 8376484"/>
              <a:gd name="connsiteY31" fmla="*/ 4421352 h 6858001"/>
              <a:gd name="connsiteX32" fmla="*/ 8163515 w 8376484"/>
              <a:gd name="connsiteY32" fmla="*/ 4670298 h 6858001"/>
              <a:gd name="connsiteX33" fmla="*/ 8177634 w 8376484"/>
              <a:gd name="connsiteY33" fmla="*/ 4908956 h 6858001"/>
              <a:gd name="connsiteX34" fmla="*/ 8192426 w 8376484"/>
              <a:gd name="connsiteY34" fmla="*/ 5138013 h 6858001"/>
              <a:gd name="connsiteX35" fmla="*/ 8208731 w 8376484"/>
              <a:gd name="connsiteY35" fmla="*/ 5354726 h 6858001"/>
              <a:gd name="connsiteX36" fmla="*/ 8225708 w 8376484"/>
              <a:gd name="connsiteY36" fmla="*/ 5561838 h 6858001"/>
              <a:gd name="connsiteX37" fmla="*/ 8244029 w 8376484"/>
              <a:gd name="connsiteY37" fmla="*/ 5753862 h 6858001"/>
              <a:gd name="connsiteX38" fmla="*/ 8262015 w 8376484"/>
              <a:gd name="connsiteY38" fmla="*/ 5934227 h 6858001"/>
              <a:gd name="connsiteX39" fmla="*/ 8280000 w 8376484"/>
              <a:gd name="connsiteY39" fmla="*/ 6100191 h 6858001"/>
              <a:gd name="connsiteX40" fmla="*/ 8296977 w 8376484"/>
              <a:gd name="connsiteY40" fmla="*/ 6252438 h 6858001"/>
              <a:gd name="connsiteX41" fmla="*/ 8313114 w 8376484"/>
              <a:gd name="connsiteY41" fmla="*/ 6387541 h 6858001"/>
              <a:gd name="connsiteX42" fmla="*/ 8328410 w 8376484"/>
              <a:gd name="connsiteY42" fmla="*/ 6509613 h 6858001"/>
              <a:gd name="connsiteX43" fmla="*/ 8341185 w 8376484"/>
              <a:gd name="connsiteY43" fmla="*/ 6612483 h 6858001"/>
              <a:gd name="connsiteX44" fmla="*/ 8353287 w 8376484"/>
              <a:gd name="connsiteY44" fmla="*/ 6698894 h 6858001"/>
              <a:gd name="connsiteX45" fmla="*/ 8370601 w 8376484"/>
              <a:gd name="connsiteY45" fmla="*/ 6817538 h 6858001"/>
              <a:gd name="connsiteX46" fmla="*/ 8376484 w 8376484"/>
              <a:gd name="connsiteY46" fmla="*/ 6858000 h 6858001"/>
              <a:gd name="connsiteX47" fmla="*/ 7471130 w 8376484"/>
              <a:gd name="connsiteY47" fmla="*/ 6858000 h 6858001"/>
              <a:gd name="connsiteX48" fmla="*/ 7471130 w 8376484"/>
              <a:gd name="connsiteY48" fmla="*/ 6858001 h 6858001"/>
              <a:gd name="connsiteX49" fmla="*/ 1380566 w 8376484"/>
              <a:gd name="connsiteY49" fmla="*/ 6858001 h 6858001"/>
              <a:gd name="connsiteX50" fmla="*/ 1380566 w 8376484"/>
              <a:gd name="connsiteY50" fmla="*/ 6858000 h 6858001"/>
              <a:gd name="connsiteX51" fmla="*/ 0 w 8376484"/>
              <a:gd name="connsiteY51" fmla="*/ 6858000 h 6858001"/>
              <a:gd name="connsiteX52" fmla="*/ 0 w 8376484"/>
              <a:gd name="connsiteY52" fmla="*/ 0 h 6858001"/>
              <a:gd name="connsiteX53" fmla="*/ 1917290 w 8376484"/>
              <a:gd name="connsiteY53" fmla="*/ 0 h 6858001"/>
              <a:gd name="connsiteX54" fmla="*/ 1917290 w 8376484"/>
              <a:gd name="connsiteY54" fmla="*/ 1 h 6858001"/>
              <a:gd name="connsiteX55" fmla="*/ 7031769 w 8376484"/>
              <a:gd name="connsiteY5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76484" h="6858001">
                <a:moveTo>
                  <a:pt x="7031769" y="0"/>
                </a:moveTo>
                <a:lnTo>
                  <a:pt x="8375307" y="0"/>
                </a:lnTo>
                <a:lnTo>
                  <a:pt x="8350262" y="155677"/>
                </a:lnTo>
                <a:lnTo>
                  <a:pt x="8326393" y="310668"/>
                </a:lnTo>
                <a:lnTo>
                  <a:pt x="8303029" y="466344"/>
                </a:lnTo>
                <a:lnTo>
                  <a:pt x="8283026" y="622707"/>
                </a:lnTo>
                <a:lnTo>
                  <a:pt x="8262855" y="778383"/>
                </a:lnTo>
                <a:lnTo>
                  <a:pt x="8244029" y="934746"/>
                </a:lnTo>
                <a:lnTo>
                  <a:pt x="8227893" y="1089051"/>
                </a:lnTo>
                <a:lnTo>
                  <a:pt x="8212597" y="1245413"/>
                </a:lnTo>
                <a:lnTo>
                  <a:pt x="8198645" y="1401090"/>
                </a:lnTo>
                <a:lnTo>
                  <a:pt x="8186543" y="1554023"/>
                </a:lnTo>
                <a:lnTo>
                  <a:pt x="8174440" y="1709014"/>
                </a:lnTo>
                <a:lnTo>
                  <a:pt x="8164355" y="1861947"/>
                </a:lnTo>
                <a:lnTo>
                  <a:pt x="8156455" y="2014881"/>
                </a:lnTo>
                <a:lnTo>
                  <a:pt x="8148218" y="2167128"/>
                </a:lnTo>
                <a:lnTo>
                  <a:pt x="8141327" y="2318004"/>
                </a:lnTo>
                <a:lnTo>
                  <a:pt x="8136452" y="2467509"/>
                </a:lnTo>
                <a:lnTo>
                  <a:pt x="8132250" y="2617013"/>
                </a:lnTo>
                <a:lnTo>
                  <a:pt x="8128216" y="2765146"/>
                </a:lnTo>
                <a:lnTo>
                  <a:pt x="8126367" y="2911221"/>
                </a:lnTo>
                <a:lnTo>
                  <a:pt x="8124350" y="3057297"/>
                </a:lnTo>
                <a:lnTo>
                  <a:pt x="8123341" y="3201315"/>
                </a:lnTo>
                <a:lnTo>
                  <a:pt x="8124350" y="3343961"/>
                </a:lnTo>
                <a:lnTo>
                  <a:pt x="8124350" y="3485236"/>
                </a:lnTo>
                <a:lnTo>
                  <a:pt x="8126367" y="3625139"/>
                </a:lnTo>
                <a:lnTo>
                  <a:pt x="8129392" y="3762299"/>
                </a:lnTo>
                <a:lnTo>
                  <a:pt x="8132250" y="3898087"/>
                </a:lnTo>
                <a:lnTo>
                  <a:pt x="8135444" y="4031133"/>
                </a:lnTo>
                <a:lnTo>
                  <a:pt x="8140318" y="4163492"/>
                </a:lnTo>
                <a:lnTo>
                  <a:pt x="8145529" y="4293793"/>
                </a:lnTo>
                <a:lnTo>
                  <a:pt x="8150235" y="4421352"/>
                </a:lnTo>
                <a:lnTo>
                  <a:pt x="8163515" y="4670298"/>
                </a:lnTo>
                <a:lnTo>
                  <a:pt x="8177634" y="4908956"/>
                </a:lnTo>
                <a:lnTo>
                  <a:pt x="8192426" y="5138013"/>
                </a:lnTo>
                <a:lnTo>
                  <a:pt x="8208731" y="5354726"/>
                </a:lnTo>
                <a:lnTo>
                  <a:pt x="8225708" y="5561838"/>
                </a:lnTo>
                <a:lnTo>
                  <a:pt x="8244029" y="5753862"/>
                </a:lnTo>
                <a:lnTo>
                  <a:pt x="8262015" y="5934227"/>
                </a:lnTo>
                <a:lnTo>
                  <a:pt x="8280000" y="6100191"/>
                </a:lnTo>
                <a:lnTo>
                  <a:pt x="8296977" y="6252438"/>
                </a:lnTo>
                <a:lnTo>
                  <a:pt x="8313114" y="6387541"/>
                </a:lnTo>
                <a:lnTo>
                  <a:pt x="8328410" y="6509613"/>
                </a:lnTo>
                <a:lnTo>
                  <a:pt x="8341185" y="6612483"/>
                </a:lnTo>
                <a:lnTo>
                  <a:pt x="8353287" y="6698894"/>
                </a:lnTo>
                <a:lnTo>
                  <a:pt x="8370601" y="6817538"/>
                </a:lnTo>
                <a:lnTo>
                  <a:pt x="8376484" y="6858000"/>
                </a:lnTo>
                <a:lnTo>
                  <a:pt x="7471130" y="6858000"/>
                </a:lnTo>
                <a:lnTo>
                  <a:pt x="7471130" y="6858001"/>
                </a:lnTo>
                <a:lnTo>
                  <a:pt x="1380566" y="6858001"/>
                </a:lnTo>
                <a:lnTo>
                  <a:pt x="1380566" y="6858000"/>
                </a:lnTo>
                <a:lnTo>
                  <a:pt x="0" y="6858000"/>
                </a:lnTo>
                <a:lnTo>
                  <a:pt x="0" y="0"/>
                </a:lnTo>
                <a:lnTo>
                  <a:pt x="1917290" y="0"/>
                </a:lnTo>
                <a:lnTo>
                  <a:pt x="1917290" y="1"/>
                </a:lnTo>
                <a:lnTo>
                  <a:pt x="7031769" y="1"/>
                </a:lnTo>
                <a:close/>
              </a:path>
            </a:pathLst>
          </a:custGeom>
          <a:ln>
            <a:noFill/>
          </a:ln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74A888-48BE-4604-BB14-E6C5E9D0F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44F07-E44B-45F5-A753-928DB29B8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231" y="938953"/>
            <a:ext cx="6630143" cy="4980094"/>
          </a:xfrm>
        </p:spPr>
        <p:txBody>
          <a:bodyPr anchor="ctr">
            <a:normAutofit/>
          </a:bodyPr>
          <a:lstStyle/>
          <a:p>
            <a:pPr algn="r"/>
            <a:r>
              <a:rPr lang="es-ES" dirty="0"/>
              <a:t>Voluntario en las elecciones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7B900-D327-4EEE-B2EE-FCC76AE3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9682" y="1317171"/>
            <a:ext cx="2872975" cy="4223658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Joshua Pugel</a:t>
            </a:r>
            <a:br>
              <a:rPr lang="es-ES" dirty="0">
                <a:solidFill>
                  <a:schemeClr val="bg2"/>
                </a:solidFill>
              </a:rPr>
            </a:br>
            <a:r>
              <a:rPr lang="es-ES" dirty="0">
                <a:solidFill>
                  <a:schemeClr val="bg2"/>
                </a:solidFill>
              </a:rPr>
              <a:t>SPAN 301-S</a:t>
            </a:r>
            <a:br>
              <a:rPr lang="es-ES" dirty="0">
                <a:solidFill>
                  <a:schemeClr val="bg2"/>
                </a:solidFill>
              </a:rPr>
            </a:br>
            <a:r>
              <a:rPr lang="es-ES" dirty="0">
                <a:solidFill>
                  <a:schemeClr val="bg2"/>
                </a:solidFill>
              </a:rPr>
              <a:t>Dr. Fernández</a:t>
            </a:r>
            <a:br>
              <a:rPr lang="es-ES" dirty="0">
                <a:solidFill>
                  <a:schemeClr val="bg2"/>
                </a:solidFill>
              </a:rPr>
            </a:br>
            <a:r>
              <a:rPr lang="es-ES" dirty="0">
                <a:solidFill>
                  <a:schemeClr val="bg2"/>
                </a:solidFill>
              </a:rPr>
              <a:t>11 Diciembre 2018</a:t>
            </a:r>
          </a:p>
        </p:txBody>
      </p:sp>
    </p:spTree>
    <p:extLst>
      <p:ext uri="{BB962C8B-B14F-4D97-AF65-F5344CB8AC3E}">
        <p14:creationId xmlns:p14="http://schemas.microsoft.com/office/powerpoint/2010/main" val="8388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755F-7E75-449B-9538-6943FFAB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3359832" cy="1400530"/>
          </a:xfrm>
        </p:spPr>
        <p:txBody>
          <a:bodyPr anchor="ctr"/>
          <a:lstStyle/>
          <a:p>
            <a:r>
              <a:rPr lang="es-ES" dirty="0"/>
              <a:t>Descripción</a:t>
            </a:r>
            <a:endParaRPr lang="en-US" dirty="0"/>
          </a:p>
        </p:txBody>
      </p:sp>
      <p:sp>
        <p:nvSpPr>
          <p:cNvPr id="289" name="Content Placeholder 2">
            <a:extLst>
              <a:ext uri="{FF2B5EF4-FFF2-40B4-BE49-F238E27FC236}">
                <a16:creationId xmlns:a16="http://schemas.microsoft.com/office/drawing/2014/main" id="{4670D616-1A5B-452E-8C40-7AA2E7C13023}"/>
              </a:ext>
            </a:extLst>
          </p:cNvPr>
          <p:cNvSpPr txBox="1">
            <a:spLocks/>
          </p:cNvSpPr>
          <p:nvPr/>
        </p:nvSpPr>
        <p:spPr>
          <a:xfrm>
            <a:off x="806041" y="2052919"/>
            <a:ext cx="10579918" cy="4522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ES" dirty="0"/>
              <a:t>Trabajar por la campaña de Anna Caballero</a:t>
            </a:r>
          </a:p>
          <a:p>
            <a:pPr lvl="1"/>
            <a:r>
              <a:rPr lang="es-ES" dirty="0"/>
              <a:t>Alcaldesa de Salinas</a:t>
            </a:r>
          </a:p>
          <a:p>
            <a:pPr lvl="1"/>
            <a:r>
              <a:rPr lang="es-ES" dirty="0"/>
              <a:t>Asambleísta Estatal de CA</a:t>
            </a:r>
          </a:p>
          <a:p>
            <a:pPr lvl="1"/>
            <a:r>
              <a:rPr lang="es-ES" dirty="0"/>
              <a:t>Candidata del Senado Estatal</a:t>
            </a:r>
          </a:p>
          <a:p>
            <a:r>
              <a:rPr lang="es-ES" dirty="0"/>
              <a:t>Anna y su oponente, Rob Poythress</a:t>
            </a:r>
          </a:p>
          <a:p>
            <a:r>
              <a:rPr lang="es-ES" dirty="0"/>
              <a:t>Participación cívica</a:t>
            </a:r>
          </a:p>
          <a:p>
            <a:r>
              <a:rPr lang="es-ES" dirty="0"/>
              <a:t>Conversaciones Individuales</a:t>
            </a:r>
          </a:p>
          <a:p>
            <a:pPr lvl="1"/>
            <a:endParaRPr lang="es-E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FD01FF-BFF1-4A23-BDDA-A18E26B1646B}"/>
              </a:ext>
            </a:extLst>
          </p:cNvPr>
          <p:cNvGrpSpPr/>
          <p:nvPr/>
        </p:nvGrpSpPr>
        <p:grpSpPr>
          <a:xfrm>
            <a:off x="7329050" y="3429000"/>
            <a:ext cx="3249454" cy="2627645"/>
            <a:chOff x="4840638" y="2413861"/>
            <a:chExt cx="2510725" cy="203027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332A7D-F910-4181-9809-E068B524A728}"/>
                </a:ext>
              </a:extLst>
            </p:cNvPr>
            <p:cNvSpPr/>
            <p:nvPr/>
          </p:nvSpPr>
          <p:spPr>
            <a:xfrm>
              <a:off x="4840638" y="2413861"/>
              <a:ext cx="2510725" cy="20302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Image result for anna caballero for senate">
              <a:extLst>
                <a:ext uri="{FF2B5EF4-FFF2-40B4-BE49-F238E27FC236}">
                  <a16:creationId xmlns:a16="http://schemas.microsoft.com/office/drawing/2014/main" id="{E3E63EF6-1820-4D53-828A-C16B9FCA0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230" y="2501694"/>
              <a:ext cx="2327540" cy="185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45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8B339-6E1E-4850-BCD3-3A0B232C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dirty="0"/>
              <a:t>Metas de Aprendizaje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87DA-3939-46C0-BB65-F51387D1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522" y="2052918"/>
            <a:ext cx="6272010" cy="4352363"/>
          </a:xfrm>
        </p:spPr>
        <p:txBody>
          <a:bodyPr/>
          <a:lstStyle/>
          <a:p>
            <a:r>
              <a:rPr lang="es-ES" dirty="0"/>
              <a:t>Aprender como tener conversaciones efectivas con votantes latinos en inglés y español</a:t>
            </a:r>
            <a:br>
              <a:rPr lang="es-ES" dirty="0"/>
            </a:br>
            <a:endParaRPr lang="es-ES" dirty="0"/>
          </a:p>
          <a:p>
            <a:r>
              <a:rPr lang="es-ES" dirty="0"/>
              <a:t>Entender como comunidades de aprendizaje fomentan el desarrollo de la dirigencia</a:t>
            </a:r>
            <a:br>
              <a:rPr lang="es-ES" dirty="0"/>
            </a:br>
            <a:endParaRPr lang="es-ES" dirty="0"/>
          </a:p>
          <a:p>
            <a:r>
              <a:rPr lang="es-ES" dirty="0"/>
              <a:t>Entender estrategias políticas para movilizar votantes bilingües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44F1E9C-98C7-4AFD-A5BD-4EFC496A60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86" y="3835560"/>
            <a:ext cx="4868214" cy="281027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514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CDFC-403F-43AA-AB72-0FB78886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dirty="0"/>
              <a:t>Mis Responsabilidades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DAE42-7D6E-4656-8E10-8B572A574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Llegar puntualmente cada día</a:t>
            </a:r>
          </a:p>
          <a:p>
            <a:r>
              <a:rPr lang="es-ES" dirty="0"/>
              <a:t>Ser entusiástico y amigable</a:t>
            </a:r>
          </a:p>
          <a:p>
            <a:r>
              <a:rPr lang="es-ES" dirty="0"/>
              <a:t>Hablar con votantes en español e inglés</a:t>
            </a:r>
          </a:p>
          <a:p>
            <a:pPr lvl="1"/>
            <a:r>
              <a:rPr lang="es-ES" dirty="0"/>
              <a:t>Transmitir información sobre las elecciones</a:t>
            </a:r>
          </a:p>
          <a:p>
            <a:pPr lvl="1"/>
            <a:r>
              <a:rPr lang="es-ES" dirty="0"/>
              <a:t>Llenar encuestas 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s-ES" dirty="0"/>
          </a:p>
          <a:p>
            <a:pPr lvl="1"/>
            <a:r>
              <a:rPr lang="es-ES" dirty="0"/>
              <a:t>Darles hojas y otra información</a:t>
            </a:r>
          </a:p>
          <a:p>
            <a:r>
              <a:rPr lang="es-ES" dirty="0"/>
              <a:t>Aprender sobre los problemas que tienen las personas de Salinas</a:t>
            </a:r>
          </a:p>
          <a:p>
            <a:r>
              <a:rPr lang="es-ES" dirty="0"/>
              <a:t>Llenar sobres con información para enviar a votantes (200+)</a:t>
            </a:r>
            <a:endParaRPr lang="es-ES" strike="sngStrik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010C8-81A4-4FB6-A0F0-6D3563441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53" y="1853248"/>
            <a:ext cx="4561902" cy="2565627"/>
          </a:xfrm>
          <a:prstGeom prst="roundRect">
            <a:avLst>
              <a:gd name="adj" fmla="val 689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23BBAE-2B1C-4160-A149-C342E1974903}"/>
              </a:ext>
            </a:extLst>
          </p:cNvPr>
          <p:cNvCxnSpPr/>
          <p:nvPr/>
        </p:nvCxnSpPr>
        <p:spPr>
          <a:xfrm>
            <a:off x="3952568" y="3952568"/>
            <a:ext cx="29791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0A4F-4AF6-4439-8F0F-A3CC2172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s-ES" dirty="0"/>
              <a:t>Inmigración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EBB8-635E-4FA8-A4D3-13683E63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Reforma Migratoria – un tema de actualidad en 2018</a:t>
            </a:r>
          </a:p>
          <a:p>
            <a:pPr lvl="1"/>
            <a:r>
              <a:rPr lang="es-ES" dirty="0"/>
              <a:t>“¿Cuáles puntos le importa Usted este año?”</a:t>
            </a:r>
          </a:p>
          <a:p>
            <a:pPr lvl="2"/>
            <a:r>
              <a:rPr lang="es-ES" dirty="0"/>
              <a:t>Reforma Migratoria y Viviendas Asequibles</a:t>
            </a:r>
          </a:p>
          <a:p>
            <a:endParaRPr lang="es-ES" dirty="0"/>
          </a:p>
          <a:p>
            <a:r>
              <a:rPr lang="es-ES" dirty="0"/>
              <a:t>Los Ciudadanos Recientes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99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E746-B938-4AFD-9846-2F915DC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dirty="0"/>
              <a:t>Mi Aprendizaje Personal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6C54-863D-40A4-9495-41BA8401C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675529" cy="4195481"/>
          </a:xfrm>
        </p:spPr>
        <p:txBody>
          <a:bodyPr/>
          <a:lstStyle/>
          <a:p>
            <a:r>
              <a:rPr lang="es-ES" dirty="0"/>
              <a:t>Confianza en hablar con otros</a:t>
            </a:r>
          </a:p>
          <a:p>
            <a:pPr lvl="1"/>
            <a:r>
              <a:rPr lang="es-ES" dirty="0"/>
              <a:t>Pacientes y comprensivos</a:t>
            </a:r>
          </a:p>
          <a:p>
            <a:r>
              <a:rPr lang="es-ES" dirty="0"/>
              <a:t>Ampliar mi vocabulario</a:t>
            </a:r>
          </a:p>
          <a:p>
            <a:r>
              <a:rPr lang="es-ES" dirty="0"/>
              <a:t>Participar en la democracia</a:t>
            </a:r>
          </a:p>
          <a:p>
            <a:pPr lvl="1"/>
            <a:r>
              <a:rPr lang="es-ES" dirty="0"/>
              <a:t>Más de 42 horas de servicio</a:t>
            </a:r>
          </a:p>
          <a:p>
            <a:r>
              <a:rPr lang="es-ES" dirty="0"/>
              <a:t>Experiencia con la política y las elecciones</a:t>
            </a:r>
          </a:p>
          <a:p>
            <a:pPr lvl="1"/>
            <a:r>
              <a:rPr lang="es-ES" dirty="0"/>
              <a:t>Respeto por otras campañas y encuestadores</a:t>
            </a:r>
          </a:p>
          <a:p>
            <a:endParaRPr lang="es-E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2E720-EF9D-4240-869D-0CA7E8E5AD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2065797"/>
            <a:ext cx="4249740" cy="3484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689AA4-233C-450C-BE06-5BD504760E4E}"/>
              </a:ext>
            </a:extLst>
          </p:cNvPr>
          <p:cNvSpPr txBox="1"/>
          <p:nvPr/>
        </p:nvSpPr>
        <p:spPr>
          <a:xfrm>
            <a:off x="7572777" y="5537915"/>
            <a:ext cx="4288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 </a:t>
            </a:r>
            <a:r>
              <a:rPr lang="es-ES" sz="1400" dirty="0"/>
              <a:t>aplicación que usamos, el sábado antes el día de las elecciones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54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9024-9D54-496D-A85E-F02D8935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dirty="0"/>
              <a:t>El Futuro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92682-118E-48D8-A1EF-A8E0BDB3F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Mi Futuro Personal</a:t>
            </a:r>
          </a:p>
          <a:p>
            <a:pPr lvl="1"/>
            <a:r>
              <a:rPr lang="es-ES" dirty="0"/>
              <a:t>Elecciones de 2020</a:t>
            </a:r>
          </a:p>
          <a:p>
            <a:pPr lvl="1"/>
            <a:r>
              <a:rPr lang="es-ES" dirty="0"/>
              <a:t>Locales y estatales</a:t>
            </a:r>
          </a:p>
          <a:p>
            <a:endParaRPr lang="es-ES" dirty="0"/>
          </a:p>
          <a:p>
            <a:r>
              <a:rPr lang="es-ES" dirty="0"/>
              <a:t>El Futuro de la Comunidad</a:t>
            </a:r>
          </a:p>
          <a:p>
            <a:pPr lvl="1"/>
            <a:r>
              <a:rPr lang="es-ES" dirty="0"/>
              <a:t>Un gobierno que se parece como nosotros</a:t>
            </a:r>
          </a:p>
          <a:p>
            <a:pPr lvl="1"/>
            <a:r>
              <a:rPr lang="es-ES" dirty="0"/>
              <a:t>Elegir lideres que representan nuestra comunidad</a:t>
            </a:r>
          </a:p>
          <a:p>
            <a:pPr lvl="1"/>
            <a:r>
              <a:rPr lang="es-ES" dirty="0"/>
              <a:t>Que lucharán para que nuestras voces sean oídas al nivel federal</a:t>
            </a:r>
          </a:p>
          <a:p>
            <a:pPr lvl="1"/>
            <a:r>
              <a:rPr lang="es-ES" dirty="0"/>
              <a:t>El estado más diverso y uno de los más progresistas</a:t>
            </a:r>
          </a:p>
        </p:txBody>
      </p:sp>
    </p:spTree>
    <p:extLst>
      <p:ext uri="{BB962C8B-B14F-4D97-AF65-F5344CB8AC3E}">
        <p14:creationId xmlns:p14="http://schemas.microsoft.com/office/powerpoint/2010/main" val="27830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4A03-2617-46C8-B820-3D7835CD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¿Preguntas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6BBBE-4596-4DB8-9653-7B2884B1F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5564" y="3124201"/>
            <a:ext cx="2901891" cy="906886"/>
          </a:xfrm>
        </p:spPr>
        <p:txBody>
          <a:bodyPr>
            <a:normAutofit/>
          </a:bodyPr>
          <a:lstStyle/>
          <a:p>
            <a:r>
              <a:rPr lang="es-ES" sz="4800" dirty="0"/>
              <a:t>Gracias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27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10061</TotalTime>
  <Words>233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Voluntario en las elecciones</vt:lpstr>
      <vt:lpstr>Descripción</vt:lpstr>
      <vt:lpstr>Metas de Aprendizaje</vt:lpstr>
      <vt:lpstr>Mis Responsabilidades</vt:lpstr>
      <vt:lpstr>La Inmigración</vt:lpstr>
      <vt:lpstr>Mi Aprendizaje Personal</vt:lpstr>
      <vt:lpstr>El Futuro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Pugel</dc:creator>
  <cp:lastModifiedBy>Josh Pugel</cp:lastModifiedBy>
  <cp:revision>53</cp:revision>
  <dcterms:created xsi:type="dcterms:W3CDTF">2018-11-18T22:45:06Z</dcterms:created>
  <dcterms:modified xsi:type="dcterms:W3CDTF">2018-12-11T08:47:04Z</dcterms:modified>
</cp:coreProperties>
</file>